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09609" y="3078219"/>
            <a:ext cx="5228705" cy="1114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b="1" dirty="0"/>
              <a:t>عمل حلقة نقاشية بين الطلاب وطرح موضوع معين ليتم من خلاله تبادل الافكار وحسن الاستماع للمتحدث.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49" y="1853738"/>
            <a:ext cx="5108913" cy="375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15</cp:revision>
  <dcterms:created xsi:type="dcterms:W3CDTF">2023-06-12T08:18:13Z</dcterms:created>
  <dcterms:modified xsi:type="dcterms:W3CDTF">2023-09-13T06:47:00Z</dcterms:modified>
</cp:coreProperties>
</file>